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257" r:id="rId5"/>
    <p:sldId id="480" r:id="rId6"/>
    <p:sldId id="996"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22" r:id="rId27"/>
    <p:sldId id="423" r:id="rId28"/>
    <p:sldId id="1001" r:id="rId29"/>
    <p:sldId id="548" r:id="rId30"/>
    <p:sldId id="545" r:id="rId31"/>
    <p:sldId id="424" r:id="rId32"/>
    <p:sldId id="437" r:id="rId33"/>
    <p:sldId id="971" r:id="rId34"/>
    <p:sldId id="1009" r:id="rId35"/>
    <p:sldId id="634" r:id="rId36"/>
    <p:sldId id="458" r:id="rId37"/>
    <p:sldId id="259" r:id="rId38"/>
    <p:sldId id="425" r:id="rId39"/>
    <p:sldId id="436" r:id="rId40"/>
    <p:sldId id="970" r:id="rId41"/>
    <p:sldId id="1010" r:id="rId42"/>
    <p:sldId id="1011" r:id="rId43"/>
    <p:sldId id="1012" r:id="rId44"/>
    <p:sldId id="1006" r:id="rId45"/>
    <p:sldId id="605" r:id="rId46"/>
    <p:sldId id="1008" r:id="rId47"/>
    <p:sldId id="546" r:id="rId48"/>
    <p:sldId id="426" r:id="rId49"/>
    <p:sldId id="438" r:id="rId50"/>
    <p:sldId id="972" r:id="rId51"/>
    <p:sldId id="1013" r:id="rId52"/>
    <p:sldId id="547" r:id="rId53"/>
    <p:sldId id="439" r:id="rId54"/>
    <p:sldId id="973" r:id="rId55"/>
    <p:sldId id="1014" r:id="rId56"/>
    <p:sldId id="1017" r:id="rId57"/>
    <p:sldId id="460" r:id="rId58"/>
    <p:sldId id="617" r:id="rId59"/>
    <p:sldId id="549" r:id="rId60"/>
    <p:sldId id="427" r:id="rId61"/>
    <p:sldId id="623" r:id="rId62"/>
    <p:sldId id="440" r:id="rId63"/>
    <p:sldId id="974" r:id="rId64"/>
    <p:sldId id="1015" r:id="rId65"/>
    <p:sldId id="1016" r:id="rId66"/>
    <p:sldId id="618" r:id="rId67"/>
    <p:sldId id="975" r:id="rId68"/>
    <p:sldId id="969" r:id="rId69"/>
    <p:sldId id="260" r:id="rId70"/>
    <p:sldId id="511" r:id="rId71"/>
    <p:sldId id="512" r:id="rId72"/>
    <p:sldId id="513" r:id="rId73"/>
    <p:sldId id="514" r:id="rId74"/>
    <p:sldId id="515" r:id="rId75"/>
    <p:sldId id="516" r:id="rId76"/>
    <p:sldId id="517" r:id="rId77"/>
    <p:sldId id="946" r:id="rId78"/>
    <p:sldId id="509" r:id="rId79"/>
    <p:sldId id="1005" r:id="rId80"/>
    <p:sldId id="1003" r:id="rId81"/>
    <p:sldId id="1004" r:id="rId82"/>
    <p:sldId id="1002" r:id="rId83"/>
    <p:sldId id="1007" r:id="rId84"/>
    <p:sldId id="442" r:id="rId85"/>
    <p:sldId id="550" r:id="rId86"/>
    <p:sldId id="624" r:id="rId87"/>
    <p:sldId id="551" r:id="rId88"/>
    <p:sldId id="625" r:id="rId89"/>
    <p:sldId id="976" r:id="rId90"/>
    <p:sldId id="552" r:id="rId91"/>
    <p:sldId id="626" r:id="rId92"/>
    <p:sldId id="977" r:id="rId93"/>
    <p:sldId id="944" r:id="rId94"/>
    <p:sldId id="980" r:id="rId95"/>
    <p:sldId id="981" r:id="rId96"/>
    <p:sldId id="553" r:id="rId97"/>
    <p:sldId id="627" r:id="rId98"/>
    <p:sldId id="742" r:id="rId99"/>
    <p:sldId id="978" r:id="rId100"/>
    <p:sldId id="947" r:id="rId101"/>
    <p:sldId id="997" r:id="rId102"/>
    <p:sldId id="979" r:id="rId103"/>
    <p:sldId id="263" r:id="rId104"/>
    <p:sldId id="960" r:id="rId105"/>
    <p:sldId id="961" r:id="rId106"/>
    <p:sldId id="962" r:id="rId107"/>
    <p:sldId id="261" r:id="rId108"/>
    <p:sldId id="956" r:id="rId109"/>
    <p:sldId id="959" r:id="rId110"/>
    <p:sldId id="957" r:id="rId111"/>
    <p:sldId id="958" r:id="rId112"/>
    <p:sldId id="968" r:id="rId113"/>
  </p:sldIdLst>
  <p:sldSz cx="12192000" cy="6858000"/>
  <p:notesSz cx="6858000" cy="9144000"/>
  <p:custDataLst>
    <p:tags r:id="rId1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51" d="100"/>
          <a:sy n="151" d="100"/>
        </p:scale>
        <p:origin x="3264" y="3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4.emf"/></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4.emf"/></Relationships>
</file>

<file path=ppt/slides/_rels/slide109.xml.rels><?xml version="1.0" encoding="UTF-8" standalone="yes"?>
<Relationships xmlns="http://schemas.openxmlformats.org/package/2006/relationships"><Relationship Id="rId2" Type="http://schemas.openxmlformats.org/officeDocument/2006/relationships/hyperlink" Target="https://docs.openrewrite.org/recipes/java/migrate/javaversion1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4.emf"/></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3.png"/><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haelZett/20250210_java_12_17"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4.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12 bis 17–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Ggf. 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03_java_18_21 </a:t>
            </a:r>
            <a:r>
              <a:rPr lang="de-DE" dirty="0" err="1"/>
              <a:t>package</a:t>
            </a:r>
            <a:r>
              <a:rPr lang="de-DE" dirty="0"/>
              <a:t> </a:t>
            </a:r>
            <a:r>
              <a:rPr lang="de-DE" dirty="0" err="1"/>
              <a:t>de.zettsystems.exercises</a:t>
            </a:r>
            <a:r>
              <a:rPr lang="de-DE" dirty="0"/>
              <a:t> lösen</a:t>
            </a:r>
          </a:p>
        </p:txBody>
      </p:sp>
    </p:spTree>
    <p:extLst>
      <p:ext uri="{BB962C8B-B14F-4D97-AF65-F5344CB8AC3E}">
        <p14:creationId xmlns:p14="http://schemas.microsoft.com/office/powerpoint/2010/main" val="441614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FED5651-0B87-98AF-DEFF-05A31646A4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 </a:t>
            </a:r>
            <a:r>
              <a:rPr lang="de-DE" sz="3600" dirty="0"/>
              <a:t>18-21</a:t>
            </a:r>
          </a:p>
          <a:p>
            <a:r>
              <a:rPr lang="de-DE" sz="3100" dirty="0"/>
              <a:t>Open </a:t>
            </a:r>
            <a:r>
              <a:rPr lang="de-DE" sz="3100" dirty="0" err="1"/>
              <a:t>Rewrite</a:t>
            </a:r>
            <a:endParaRPr lang="de-DE" sz="3100" dirty="0"/>
          </a:p>
          <a:p>
            <a:pPr lvl="1"/>
            <a:r>
              <a:rPr lang="de-DE" sz="2900" b="1" dirty="0"/>
              <a:t>Überblick</a:t>
            </a:r>
          </a:p>
          <a:p>
            <a:pPr lvl="1"/>
            <a:r>
              <a:rPr lang="de-DE" sz="2900"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237513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b="1"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1441968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05_openrewrite</a:t>
            </a:r>
          </a:p>
          <a:p>
            <a:r>
              <a:rPr lang="de-DE" dirty="0">
                <a:hlinkClick r:id="rId2"/>
              </a:rPr>
              <a:t>https://docs.openrewrite.org/recipes/java/migrate/javaversion17</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dirty="0"/>
              <a:t>Automatisiert zu neuen Features</a:t>
            </a:r>
          </a:p>
          <a:p>
            <a:pPr lvl="1"/>
            <a:r>
              <a:rPr lang="de-DE" sz="2900" b="1" dirty="0"/>
              <a:t>Eigene </a:t>
            </a:r>
            <a:r>
              <a:rPr lang="de-DE" sz="2900" b="1" dirty="0" err="1"/>
              <a:t>Recipes</a:t>
            </a:r>
            <a:r>
              <a:rPr lang="de-DE" sz="2900" b="1" dirty="0"/>
              <a:t> schreiben</a:t>
            </a:r>
          </a:p>
          <a:p>
            <a:endParaRPr lang="de-DE" sz="3100" dirty="0"/>
          </a:p>
        </p:txBody>
      </p:sp>
    </p:spTree>
    <p:extLst>
      <p:ext uri="{BB962C8B-B14F-4D97-AF65-F5344CB8AC3E}">
        <p14:creationId xmlns:p14="http://schemas.microsoft.com/office/powerpoint/2010/main" val="4049620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b="1"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599"/>
            <a:ext cx="8596668" cy="978243"/>
          </a:xfrm>
        </p:spPr>
        <p:txBody>
          <a:bodyPr vert="horz">
            <a:normAutofit/>
          </a:bodyPr>
          <a:lstStyle/>
          <a:p>
            <a:r>
              <a:rPr lang="de-DE" dirty="0"/>
              <a:t>Java12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de.zettsystems.misc</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2A640-22C1-A84C-D476-7D6BEA1A1C9C}"/>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C9086C-AAB3-65F2-AD2F-BFBF40A5CE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DA8B4C9-3EB0-3AA8-F8AD-B3B2EF6C15E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A0D83A4A-3945-CF22-99B0-BD9D00437A59}"/>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b="1" dirty="0"/>
              <a:t>Java 14 - Switch </a:t>
            </a:r>
            <a:r>
              <a:rPr lang="de-DE" sz="2900" b="1" dirty="0" err="1"/>
              <a:t>Expressions</a:t>
            </a:r>
            <a:endParaRPr lang="de-DE" sz="2900" b="1"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129227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182DB582-A5B8-8F12-7863-B2181ED0689F}"/>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27692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138849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292942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7B36C-14FE-504C-7B6E-D4EC62D0B1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40425C-8E11-7BD3-7535-86DA06D603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BDA89C6-D1ED-B64D-987C-B202CC81F50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340CAA9-89F1-D69D-E7DA-E109004A3EBD}"/>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b="1"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600" dirty="0"/>
              <a:t>Neues in der JVM 12-17</a:t>
            </a:r>
          </a:p>
          <a:p>
            <a:r>
              <a:rPr lang="de-DE" sz="3600" dirty="0"/>
              <a:t>Ausblick 18-21</a:t>
            </a:r>
          </a:p>
          <a:p>
            <a:r>
              <a:rPr lang="de-DE" sz="3600" dirty="0" err="1"/>
              <a:t>OpenRewrite</a:t>
            </a:r>
            <a:endParaRPr lang="de-DE" sz="3600" dirty="0"/>
          </a:p>
          <a:p>
            <a:pPr marL="0" indent="0">
              <a:buNone/>
            </a:pPr>
            <a:endParaRPr lang="de-DE" sz="3300" dirty="0"/>
          </a:p>
        </p:txBody>
      </p:sp>
    </p:spTree>
    <p:extLst>
      <p:ext uri="{BB962C8B-B14F-4D97-AF65-F5344CB8AC3E}">
        <p14:creationId xmlns:p14="http://schemas.microsoft.com/office/powerpoint/2010/main" val="193301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de.zettsystems.textblocks</a:t>
            </a:r>
            <a:r>
              <a:rPr lang="de-DE" b="0" i="0" dirty="0">
                <a:solidFill>
                  <a:srgbClr val="000000"/>
                </a:solidFill>
                <a:effectLst/>
                <a:latin typeface="inter-regular"/>
              </a:rPr>
              <a:t> und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CF46CC76-58BC-D24E-BBF2-07A1DAA1D10A}"/>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6757DA03-4863-DAD1-35C5-DD30D42A5365}"/>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113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39360B0F-5DD4-244F-EBEA-55B2F1ECAE42}"/>
              </a:ext>
            </a:extLst>
          </p:cNvPr>
          <p:cNvSpPr txBox="1"/>
          <p:nvPr/>
        </p:nvSpPr>
        <p:spPr>
          <a:xfrm>
            <a:off x="1697171" y="3343830"/>
            <a:ext cx="8596668" cy="2308324"/>
          </a:xfrm>
          <a:prstGeom prst="rect">
            <a:avLst/>
          </a:prstGeom>
          <a:noFill/>
        </p:spPr>
        <p:txBody>
          <a:bodyPr wrap="square">
            <a:spAutoFit/>
          </a:bodyPr>
          <a:lstStyle/>
          <a:p>
            <a:r>
              <a:rPr lang="en-US" dirty="0"/>
              <a:t>E </a:t>
            </a:r>
            <a:r>
              <a:rPr lang="en-US" dirty="0" err="1"/>
              <a:t>isr</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40005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154884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3422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02_java_12_17 </a:t>
            </a:r>
            <a:r>
              <a:rPr lang="de-DE" dirty="0" err="1"/>
              <a:t>package</a:t>
            </a:r>
            <a:r>
              <a:rPr lang="de-DE" dirty="0"/>
              <a:t> de.zettsystems.exercises12_15 lösen</a:t>
            </a:r>
          </a:p>
        </p:txBody>
      </p:sp>
    </p:spTree>
    <p:extLst>
      <p:ext uri="{BB962C8B-B14F-4D97-AF65-F5344CB8AC3E}">
        <p14:creationId xmlns:p14="http://schemas.microsoft.com/office/powerpoint/2010/main" val="1461956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9027-C614-7535-6464-6FD78A1B573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A4D73802-68F3-E4A1-A7C1-B29277D09B7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0D7D5C1-0CBE-DE33-47A5-988CB7424C8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F453E2-8DF6-5B87-B4E7-C09F484DE27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b="1" dirty="0"/>
              <a:t>Java 16 - Pattern Matching for </a:t>
            </a:r>
            <a:r>
              <a:rPr lang="en-US" sz="2900" b="1" dirty="0" err="1"/>
              <a:t>instanceof</a:t>
            </a:r>
            <a:endParaRPr lang="en-US" sz="2900" b="1"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34604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4E44BB2E-7C52-DFD5-C178-E99371773AA7}"/>
              </a:ext>
            </a:extLst>
          </p:cNvPr>
          <p:cNvSpPr txBox="1"/>
          <p:nvPr/>
        </p:nvSpPr>
        <p:spPr>
          <a:xfrm>
            <a:off x="8418135" y="3369839"/>
            <a:ext cx="1423448"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E62D-88F5-07CD-339C-91F2073F052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62A710C-32DB-FA87-2E92-98C53D9CD52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A4D73802-68F3-E4A1-A7C1-B29277D09B7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A0D9AB1-C0CB-5105-38AF-980990D277D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15A3D60-FACF-2868-F825-A4C6CAA96114}"/>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b="1" dirty="0"/>
              <a:t>Java 16 - </a:t>
            </a:r>
            <a:r>
              <a:rPr lang="de-DE" sz="2900" b="1"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72454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de.zettsystems.record</a:t>
            </a:r>
            <a:r>
              <a:rPr lang="de-DE" b="0" i="0" dirty="0">
                <a:solidFill>
                  <a:srgbClr val="000000"/>
                </a:solidFill>
                <a:effectLst/>
                <a:latin typeface="inter-regular"/>
              </a:rPr>
              <a:t> un</a:t>
            </a:r>
            <a:r>
              <a:rPr lang="de-DE" dirty="0">
                <a:solidFill>
                  <a:srgbClr val="000000"/>
                </a:solidFill>
                <a:latin typeface="inter-regular"/>
              </a:rPr>
              <a:t>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98C24A5B-FD3E-AC0A-D1CD-081186CA04DD}"/>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005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B7AD464D-9C84-3F9B-F7B0-F3DAC8049A23}"/>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2882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407459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2617217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0798-3D0C-3C4E-9D11-8566C11F530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9FED9C0-4C9F-5A7E-3511-3A8FAEFFE8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45A59D7-80F5-90B9-2C64-ED31032A844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6254183-9738-F49D-6159-A5CB6E8B684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b="1" dirty="0"/>
              <a:t>Java 17 - </a:t>
            </a:r>
            <a:r>
              <a:rPr lang="de-DE" sz="2900" b="1"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120239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https://github.com/MichaelZett/20250210_java_12_17</a:t>
            </a:r>
            <a:endParaRPr lang="de-DE" dirty="0"/>
          </a:p>
        </p:txBody>
      </p:sp>
      <p:pic>
        <p:nvPicPr>
          <p:cNvPr id="5" name="Grafik 4">
            <a:extLst>
              <a:ext uri="{FF2B5EF4-FFF2-40B4-BE49-F238E27FC236}">
                <a16:creationId xmlns:a16="http://schemas.microsoft.com/office/drawing/2014/main" id="{66FB4879-3B4F-9449-DDC1-E438F696AF57}"/>
              </a:ext>
            </a:extLst>
          </p:cNvPr>
          <p:cNvPicPr>
            <a:picLocks noChangeAspect="1"/>
          </p:cNvPicPr>
          <p:nvPr/>
        </p:nvPicPr>
        <p:blipFill>
          <a:blip r:embed="rId3"/>
          <a:stretch>
            <a:fillRect/>
          </a:stretch>
        </p:blipFill>
        <p:spPr>
          <a:xfrm>
            <a:off x="677335" y="2706458"/>
            <a:ext cx="8504766" cy="3286584"/>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28FCE9AA-CF19-2F59-EF96-25A1CFC5D2AC}"/>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95675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FC82C18C-E7FD-DBCE-61DC-9764F176B039}"/>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422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02_java12-17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407199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02_java_12_17 </a:t>
            </a:r>
            <a:r>
              <a:rPr lang="de-DE" dirty="0" err="1"/>
              <a:t>package</a:t>
            </a:r>
            <a:r>
              <a:rPr lang="de-DE" dirty="0"/>
              <a:t> de.zettsystems.exercises16_17 lösen</a:t>
            </a:r>
          </a:p>
        </p:txBody>
      </p:sp>
    </p:spTree>
    <p:extLst>
      <p:ext uri="{BB962C8B-B14F-4D97-AF65-F5344CB8AC3E}">
        <p14:creationId xmlns:p14="http://schemas.microsoft.com/office/powerpoint/2010/main" val="1989524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77D26-8E0B-0558-3DFD-0F589C18E94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A24DC69-450C-36EF-70D7-E3AAD4990E7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55D26D0-309F-EEA1-B8F9-377127E0EC7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6DE24B4-3023-CBD3-E524-C8EC897179D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b="1" dirty="0"/>
              <a:t>Verbesserungen bei den GC</a:t>
            </a:r>
          </a:p>
          <a:p>
            <a:pPr lvl="1"/>
            <a:r>
              <a:rPr lang="de-DE" sz="2900" b="1" dirty="0"/>
              <a:t> </a:t>
            </a:r>
            <a:r>
              <a:rPr lang="de-DE" sz="2900" dirty="0"/>
              <a:t>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05961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48D75-7FD0-B827-E6C6-7BFCEA483B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FB4C264-9848-AFDC-E2FE-267AC47130F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9FEF42F-965C-640B-C898-10AC0A18A18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D836DFF-77DD-5B78-864A-58F00577657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dirty="0"/>
              <a:t>Verbesserungen bei den GC</a:t>
            </a:r>
          </a:p>
          <a:p>
            <a:pPr lvl="1"/>
            <a:r>
              <a:rPr lang="de-DE" sz="2900" b="1" dirty="0"/>
              <a:t> 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5424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4020652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F25CA34D-0097-0044-7A3C-2621DFBA68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de.zettsystems.microbenchmark</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607097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2173528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2493442159"/>
              </p:ext>
            </p:extLst>
          </p:nvPr>
        </p:nvGraphicFramePr>
        <p:xfrm>
          <a:off x="768350" y="1691216"/>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3670481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jpackage</a:t>
            </a:r>
            <a:r>
              <a:rPr lang="de-DE"/>
              <a:t> – </a:t>
            </a:r>
            <a:r>
              <a:rPr lang="de-DE" dirty="0" err="1"/>
              <a:t>Packaging</a:t>
            </a:r>
            <a:r>
              <a:rPr lang="de-DE" dirty="0"/>
              <a:t> Tool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endParaRPr lang="en-US" b="0" i="0" dirty="0">
              <a:solidFill>
                <a:srgbClr val="000000"/>
              </a:solidFill>
              <a:effectLst/>
              <a:latin typeface="inter-regular"/>
            </a:endParaRPr>
          </a:p>
        </p:txBody>
      </p:sp>
    </p:spTree>
    <p:extLst>
      <p:ext uri="{BB962C8B-B14F-4D97-AF65-F5344CB8AC3E}">
        <p14:creationId xmlns:p14="http://schemas.microsoft.com/office/powerpoint/2010/main" val="1699260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8319-C632-1886-B9B6-ED10EA19208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1D6945F-AD23-96A6-FA92-29B2D8003EF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E3FDA3-1A6D-AAEE-C20C-5F0A413DAE3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C09BEBE-A4B3-9475-E551-5FA55A9F7F7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12-17</a:t>
            </a:r>
          </a:p>
          <a:p>
            <a:r>
              <a:rPr lang="de-DE" sz="3200" dirty="0"/>
              <a:t>Neues in der JVM 12-17</a:t>
            </a:r>
          </a:p>
          <a:p>
            <a:r>
              <a:rPr lang="de-DE" sz="3200" dirty="0"/>
              <a:t>Ausblick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175663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endParaRPr lang="de-DE" dirty="0"/>
          </a:p>
        </p:txBody>
      </p:sp>
    </p:spTree>
    <p:extLst>
      <p:ext uri="{BB962C8B-B14F-4D97-AF65-F5344CB8AC3E}">
        <p14:creationId xmlns:p14="http://schemas.microsoft.com/office/powerpoint/2010/main" val="1005623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9AD1-3FAE-2CD7-9960-CDB6FA1853E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D9F352A-27E9-3656-A25B-9126763057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2060273-ECD2-0BDD-31E6-4968D6E7EF79}"/>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666F6A6-460B-98B1-B7FD-64D82B46746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200" dirty="0"/>
              <a:t>Neue Sprachfeatures Java 12-17</a:t>
            </a:r>
          </a:p>
          <a:p>
            <a:r>
              <a:rPr lang="de-DE" sz="3200" dirty="0"/>
              <a:t>Neues in der JVM 12-17</a:t>
            </a:r>
          </a:p>
          <a:p>
            <a:r>
              <a:rPr lang="de-DE" sz="3200" dirty="0"/>
              <a:t>Ausblick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30074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de.zettsystems.patternmatching</a:t>
            </a:r>
            <a:endParaRPr lang="de-DE" dirty="0"/>
          </a:p>
        </p:txBody>
      </p:sp>
    </p:spTree>
    <p:extLst>
      <p:ext uri="{BB962C8B-B14F-4D97-AF65-F5344CB8AC3E}">
        <p14:creationId xmlns:p14="http://schemas.microsoft.com/office/powerpoint/2010/main" val="123310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30084-B5B8-E9AE-C5CA-11C4BB11E2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E7A83EF-40FF-1972-640F-689E75E689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6EDA1DB-D4A1-F1C3-E640-6CC873908D9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28B46E0-2995-77E0-52CE-E2F4879647EC}"/>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a:p>
            <a:endParaRPr lang="de-DE" sz="3100" dirty="0"/>
          </a:p>
        </p:txBody>
      </p:sp>
    </p:spTree>
    <p:extLst>
      <p:ext uri="{BB962C8B-B14F-4D97-AF65-F5344CB8AC3E}">
        <p14:creationId xmlns:p14="http://schemas.microsoft.com/office/powerpoint/2010/main" val="11291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a:t>
            </a:r>
            <a:r>
              <a:rPr lang="de-DE" b="0" i="0" dirty="0" err="1">
                <a:solidFill>
                  <a:srgbClr val="000000"/>
                </a:solidFill>
                <a:effectLst/>
                <a:latin typeface="inter-regular"/>
              </a:rPr>
              <a:t>de.zettsystems.virtual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4_virtual_boot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B5C1-CA2A-58B4-BB40-690B407A94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DAD69E8-DB98-8863-67A7-7B8004D3459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F77D64F-3D97-ED61-2DCC-F1F92906EAB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3EE4B0-9307-3AF5-888A-B36946CF2E55}"/>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de-DE" sz="3000" b="1"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4970084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de.zettsystems.seqcol</a:t>
            </a:r>
            <a:endParaRPr lang="de-DE" dirty="0"/>
          </a:p>
        </p:txBody>
      </p:sp>
    </p:spTree>
    <p:extLst>
      <p:ext uri="{BB962C8B-B14F-4D97-AF65-F5344CB8AC3E}">
        <p14:creationId xmlns:p14="http://schemas.microsoft.com/office/powerpoint/2010/main" val="1038494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5707</Words>
  <Application>Microsoft Office PowerPoint</Application>
  <PresentationFormat>Breitbild</PresentationFormat>
  <Paragraphs>781</Paragraphs>
  <Slides>112</Slides>
  <Notes>0</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112</vt:i4>
      </vt:variant>
    </vt:vector>
  </HeadingPairs>
  <TitlesOfParts>
    <vt:vector size="126" baseType="lpstr">
      <vt:lpstr>Arial</vt:lpstr>
      <vt:lpstr>Arial Unicode MS</vt:lpstr>
      <vt:lpstr>DejaVu Serif</vt:lpstr>
      <vt:lpstr>inter-regular</vt:lpstr>
      <vt:lpstr>Menlo</vt:lpstr>
      <vt:lpstr>monospace</vt:lpstr>
      <vt:lpstr>OracleSansVF</vt:lpstr>
      <vt:lpstr>Söhne</vt:lpstr>
      <vt:lpstr>Source Code Pro</vt:lpstr>
      <vt:lpstr>Trebuchet MS</vt:lpstr>
      <vt:lpstr>Wingdings</vt:lpstr>
      <vt:lpstr>Wingdings 3</vt:lpstr>
      <vt:lpstr>Facet</vt:lpstr>
      <vt:lpstr>think-cell Folie</vt:lpstr>
      <vt:lpstr>Java 12 bis 17–  Neue Features </vt:lpstr>
      <vt:lpstr>Vorstellung</vt:lpstr>
      <vt:lpstr>Du oder Sie?</vt:lpstr>
      <vt:lpstr>Agenda</vt:lpstr>
      <vt:lpstr>IntelliJ – default sdk für Projekte auswählen</vt:lpstr>
      <vt:lpstr>Repository</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12 – 19.03.2019</vt:lpstr>
      <vt:lpstr>Java 13 – 17.09.2019</vt:lpstr>
      <vt:lpstr>Java12 Code</vt:lpstr>
      <vt:lpstr>Java 12/13 – JVM Verbesserungen</vt:lpstr>
      <vt:lpstr>Agenda</vt:lpstr>
      <vt:lpstr>Java 14 – 17.03.2020</vt:lpstr>
      <vt:lpstr>Switch Expressions (Java 14)</vt:lpstr>
      <vt:lpstr>Switch Expression Code</vt:lpstr>
      <vt:lpstr>Quiz</vt:lpstr>
      <vt:lpstr>Java 14 – JVM Verbesserungen</vt:lpstr>
      <vt:lpstr>Java 14 – Numa Verbesserung</vt:lpstr>
      <vt:lpstr>Agenda</vt:lpstr>
      <vt:lpstr>Java 15 – 16.09.2020</vt:lpstr>
      <vt:lpstr>Text Blocks (Java 15)</vt:lpstr>
      <vt:lpstr>Text Blocks und NPE Code</vt:lpstr>
      <vt:lpstr>Quiz</vt:lpstr>
      <vt:lpstr>Quiz 2</vt:lpstr>
      <vt:lpstr>Quiz 3</vt:lpstr>
      <vt:lpstr>Java 15 – JVM Verbesserungen</vt:lpstr>
      <vt:lpstr>Hidden classes</vt:lpstr>
      <vt:lpstr>Aufgaben</vt:lpstr>
      <vt:lpstr>Agenda</vt:lpstr>
      <vt:lpstr>Java 16 – 16.03.2021</vt:lpstr>
      <vt:lpstr>Pattern Matching inctanceof (Java 16 )</vt:lpstr>
      <vt:lpstr>Pattern Matching inctanceof Code</vt:lpstr>
      <vt:lpstr>Quiz</vt:lpstr>
      <vt:lpstr>Agenda</vt:lpstr>
      <vt:lpstr>Records (Java 16)</vt:lpstr>
      <vt:lpstr>Records und Stream.toList() Code</vt:lpstr>
      <vt:lpstr>Quiz</vt:lpstr>
      <vt:lpstr>Quiz 2</vt:lpstr>
      <vt:lpstr>Java 16 – JVM Verbesserungen</vt:lpstr>
      <vt:lpstr>(Warning for) Value-Based Classes</vt:lpstr>
      <vt:lpstr>Agenda</vt:lpstr>
      <vt:lpstr>Java 17 – 14.09.2021 (LTS bis 2029)</vt:lpstr>
      <vt:lpstr>Sealed Classes (Java 17)</vt:lpstr>
      <vt:lpstr>Sealed Classes 2</vt:lpstr>
      <vt:lpstr>Sealed Classes Code</vt:lpstr>
      <vt:lpstr>Quiz</vt:lpstr>
      <vt:lpstr>Quiz 2</vt:lpstr>
      <vt:lpstr>Verschiedenes</vt:lpstr>
      <vt:lpstr>History revisited</vt:lpstr>
      <vt:lpstr>Aufgaben</vt:lpstr>
      <vt:lpstr>Agenda</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Microbenchmark</vt:lpstr>
      <vt:lpstr>Microbenchmark Code</vt:lpstr>
      <vt:lpstr>Benchmark Result - Array</vt:lpstr>
      <vt:lpstr>Benchmark Result - NumberVerification</vt:lpstr>
      <vt:lpstr>jpackage – Packaging Tool (Java 16)</vt:lpstr>
      <vt:lpstr>Agenda</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Java 18-21 – weitere Verbesserungen</vt:lpstr>
      <vt:lpstr>Verschiedenes</vt:lpstr>
      <vt:lpstr>Ggf. Aufgaben</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991</cp:revision>
  <cp:lastPrinted>2022-04-07T14:57:57Z</cp:lastPrinted>
  <dcterms:created xsi:type="dcterms:W3CDTF">2019-11-12T08:00:01Z</dcterms:created>
  <dcterms:modified xsi:type="dcterms:W3CDTF">2025-02-10T07:34:01Z</dcterms:modified>
</cp:coreProperties>
</file>